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64" r:id="rId3"/>
    <p:sldId id="363" r:id="rId4"/>
    <p:sldId id="482" r:id="rId5"/>
    <p:sldId id="484" r:id="rId6"/>
    <p:sldId id="270" r:id="rId7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3D"/>
    <a:srgbClr val="990000"/>
    <a:srgbClr val="FFCCFF"/>
    <a:srgbClr val="FFCCCC"/>
    <a:srgbClr val="CCECFF"/>
    <a:srgbClr val="FFFFFF"/>
    <a:srgbClr val="FFFFCC"/>
    <a:srgbClr val="CC0099"/>
    <a:srgbClr val="E62B2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7"/>
    <p:restoredTop sz="86525"/>
  </p:normalViewPr>
  <p:slideViewPr>
    <p:cSldViewPr snapToGrid="0">
      <p:cViewPr varScale="1">
        <p:scale>
          <a:sx n="78" d="100"/>
          <a:sy n="78" d="100"/>
        </p:scale>
        <p:origin x="2118" y="90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6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9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6" y="4780961"/>
            <a:ext cx="6561137" cy="1473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24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</a:t>
            </a:r>
            <a:r>
              <a:rPr lang="ru-RU" sz="1100" b="1" i="1" kern="0" dirty="0" err="1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РАНХиГС</a:t>
            </a: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1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9556" y="2893184"/>
            <a:ext cx="8615595" cy="107721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Бизнес-образование России: </a:t>
            </a:r>
            <a:r>
              <a:rPr lang="ru-RU" sz="3200" b="1" i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достижения, вызовы, будущее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98254" y="6121750"/>
            <a:ext cx="2106014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6" y="1088020"/>
            <a:ext cx="8615595" cy="131070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478BC-DB3B-6241-8A9A-40C386C21BBD}"/>
              </a:ext>
            </a:extLst>
          </p:cNvPr>
          <p:cNvSpPr txBox="1"/>
          <p:nvPr/>
        </p:nvSpPr>
        <p:spPr>
          <a:xfrm>
            <a:off x="942975" y="421481"/>
            <a:ext cx="848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A0003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F79BF-D29C-3B4E-B5DE-9BC9CBE4BF8F}"/>
              </a:ext>
            </a:extLst>
          </p:cNvPr>
          <p:cNvSpPr txBox="1"/>
          <p:nvPr/>
        </p:nvSpPr>
        <p:spPr>
          <a:xfrm flipH="1">
            <a:off x="3039033" y="6159292"/>
            <a:ext cx="4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003D"/>
                </a:solidFill>
              </a:rPr>
              <a:t>0</a:t>
            </a:r>
            <a:r>
              <a:rPr lang="ru-RU" sz="1400" dirty="0">
                <a:solidFill>
                  <a:srgbClr val="A0003D"/>
                </a:solidFill>
              </a:rPr>
              <a:t>2-0</a:t>
            </a:r>
            <a:r>
              <a:rPr lang="en-US" sz="1400" dirty="0">
                <a:solidFill>
                  <a:srgbClr val="A0003D"/>
                </a:solidFill>
              </a:rPr>
              <a:t>5</a:t>
            </a:r>
            <a:r>
              <a:rPr lang="ru-RU" sz="1400" dirty="0">
                <a:solidFill>
                  <a:srgbClr val="A0003D"/>
                </a:solidFill>
              </a:rPr>
              <a:t>-2022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0127-C4FB-E940-86C8-6FACCAC1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7" y="201262"/>
            <a:ext cx="9049870" cy="739052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A0003D"/>
                </a:solidFill>
              </a:rPr>
              <a:t>Бизнес образованию 30 лет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85F08-D8CB-6246-AF02-941773BB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1116106"/>
            <a:ext cx="9049869" cy="5306125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rgbClr val="A0003D"/>
                </a:solidFill>
              </a:rPr>
              <a:t>Достижения</a:t>
            </a:r>
          </a:p>
          <a:p>
            <a:pPr marL="0" indent="0" algn="ctr">
              <a:buNone/>
            </a:pPr>
            <a:endParaRPr lang="ru-RU" sz="900" b="1" u="sng" dirty="0">
              <a:solidFill>
                <a:srgbClr val="A0003D"/>
              </a:solidFill>
            </a:endParaRP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в стране не было программ БО, не было МВА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не было бизнес школ (1988 год – две супер БШ при ВАВТе и АНХ. Нас в стране более 100!  И 9/10 в РАБО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у нас не было преподавателей бизнес образования, тренеров, коучей, консаучей, трекеров, менторов и  т.п.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у нас не было своих книг по менеджменту и проблемных ситуаций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бизнес не понимал зачем управленческое образования. Сейчас - «Россия – страна возможностей»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30 лет назад у нас не было БШ мирового уровня с аккредитациями «3 короны» и высокими позициями в мировых рейтингах.  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В 21год: топовые аккредитации имели </a:t>
            </a:r>
            <a:r>
              <a:rPr lang="ru-RU" sz="1900" b="1" i="1" dirty="0">
                <a:solidFill>
                  <a:srgbClr val="A0003D"/>
                </a:solidFill>
                <a:highlight>
                  <a:srgbClr val="FFFF00"/>
                </a:highlight>
              </a:rPr>
              <a:t>19 бизнес школ и 3 школы–в «ФТ» 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Санкции и приостановка сотрудничества – необходимость пересмотра стратегии</a:t>
            </a:r>
          </a:p>
          <a:p>
            <a:pPr marL="0" indent="0">
              <a:buNone/>
            </a:pPr>
            <a:endParaRPr lang="ru-RU" sz="2300" b="1" i="1" dirty="0">
              <a:solidFill>
                <a:srgbClr val="A0003D"/>
              </a:solidFill>
            </a:endParaRPr>
          </a:p>
          <a:p>
            <a:endParaRPr lang="ru-RU" sz="2300" b="1" i="1" dirty="0">
              <a:solidFill>
                <a:srgbClr val="A0003D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A0003D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9A1C2-EA5F-294E-B273-D2B3FC73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0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228599"/>
            <a:ext cx="7694022" cy="6407331"/>
          </a:xfrm>
          <a:prstGeom prst="rect">
            <a:avLst/>
          </a:prstGeom>
          <a:ln>
            <a:solidFill>
              <a:srgbClr val="921A1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81963" y="496387"/>
            <a:ext cx="632804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Наше воображение рисует нас лучше, чем мы есть</a:t>
            </a:r>
          </a:p>
        </p:txBody>
      </p:sp>
    </p:spTree>
    <p:extLst>
      <p:ext uri="{BB962C8B-B14F-4D97-AF65-F5344CB8AC3E}">
        <p14:creationId xmlns:p14="http://schemas.microsoft.com/office/powerpoint/2010/main" val="5709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CCB2D-B84D-7383-5875-F005F85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52401"/>
            <a:ext cx="8517591" cy="708212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 на вызовы новой экосистемы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C12BA-F9D3-7375-8E91-5E986F2E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981635"/>
            <a:ext cx="8517591" cy="5432612"/>
          </a:xfrm>
          <a:ln>
            <a:solidFill>
              <a:srgbClr val="A0003D"/>
            </a:solidFill>
          </a:ln>
        </p:spPr>
        <p:txBody>
          <a:bodyPr/>
          <a:lstStyle/>
          <a:p>
            <a:pPr algn="just"/>
            <a:endParaRPr lang="ru-RU" sz="1800" b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№1: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позволить русофобам «забыть» о наших национальных и международных достижениях. Поддерживать успешные линейные проекты.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№2: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дать нас изолировать. Не помешать созданию альянсов с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БизШколами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ЕвАзЭс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Африки, Азии и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ЛатАмерики</a:t>
            </a:r>
            <a:endParaRPr lang="ru-RU" sz="1800" i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№3: 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акцент для Бизнес школ – ориентация на помощь национальному бизнесу в освоении ниш, которые образуются от уходящих компаний, в выходе на новые зарубежные рынки.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№4: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организовать </a:t>
            </a:r>
            <a:r>
              <a:rPr lang="en-US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российского БО, разработать концепцию Евразийской модели БО, пропагандировать в стране и за рубежом. </a:t>
            </a:r>
          </a:p>
          <a:p>
            <a:pPr algn="just"/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№5: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Активизировать работу над созданием российской независимой ПАО, ее признанию в странах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ЕврАзЭс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«динамичных экономиках мира»</a:t>
            </a:r>
          </a:p>
          <a:p>
            <a:pPr algn="just"/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№6: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Активизировать сотрудничество между российскими бизнес школами разных регионов. Оказать максимальную поддержку в развитии бизнес образования ДНР и ЛНР</a:t>
            </a:r>
          </a:p>
          <a:p>
            <a:pPr algn="just"/>
            <a:r>
              <a:rPr lang="ru-RU" sz="1800" b="1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№7</a:t>
            </a:r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развеивать  экспорт российского БО, максимально используя возможности цифровизации (от </a:t>
            </a:r>
            <a:r>
              <a:rPr lang="ru-RU" sz="18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олайн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перевода)</a:t>
            </a:r>
            <a:endParaRPr lang="ru-RU" sz="1800" b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800" b="1" i="1" u="sng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i="1" u="sng" dirty="0"/>
          </a:p>
          <a:p>
            <a:endParaRPr lang="ru-RU" sz="2400" b="1" i="1" dirty="0"/>
          </a:p>
          <a:p>
            <a:endParaRPr lang="ru-RU" sz="2400" i="1" dirty="0"/>
          </a:p>
          <a:p>
            <a:endParaRPr lang="ru-RU" sz="2400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73400C-EDB0-4679-8FAD-CFF63D9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60A8E0-049D-C8C3-FDFD-A14A60B8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36C2F-CCA1-5702-8928-258D6952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59" y="143257"/>
            <a:ext cx="5257799" cy="64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460516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01A55-F3E2-5B4F-B4FD-78024E668842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15576</TotalTime>
  <Words>384</Words>
  <Application>Microsoft Office PowerPoint</Application>
  <PresentationFormat>Лист A4 (210x297 мм)</PresentationFormat>
  <Paragraphs>42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Tahoma</vt:lpstr>
      <vt:lpstr>Wingdings 2</vt:lpstr>
      <vt:lpstr>Оформление по умолчанию</vt:lpstr>
      <vt:lpstr>Презентация PowerPoint</vt:lpstr>
      <vt:lpstr>Бизнес образованию 30 лет </vt:lpstr>
      <vt:lpstr>Презентация PowerPoint</vt:lpstr>
      <vt:lpstr>Ответ на вызовы новой экосистемы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Горнякова Мария Валерьевна</cp:lastModifiedBy>
  <cp:revision>341</cp:revision>
  <cp:lastPrinted>2021-10-21T09:03:54Z</cp:lastPrinted>
  <dcterms:created xsi:type="dcterms:W3CDTF">2003-02-28T13:27:04Z</dcterms:created>
  <dcterms:modified xsi:type="dcterms:W3CDTF">2022-06-07T11:04:36Z</dcterms:modified>
</cp:coreProperties>
</file>